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F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2225" cy="10275418"/>
            <a:chOff x="0" y="0"/>
            <a:chExt cx="18272225" cy="1027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2225" cy="1027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89457" y="1540413"/>
            <a:ext cx="22372173" cy="33390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8326" y="8644735"/>
            <a:ext cx="22372173" cy="1127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61618" y="-149068"/>
            <a:ext cx="963233" cy="10643478"/>
            <a:chOff x="-261618" y="-149068"/>
            <a:chExt cx="963233" cy="106434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1618" y="-149068"/>
              <a:ext cx="963233" cy="106434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57013" y="4208717"/>
            <a:ext cx="25830559" cy="36541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52" y="-149068"/>
            <a:ext cx="741366" cy="10643478"/>
            <a:chOff x="-39752" y="-149068"/>
            <a:chExt cx="741366" cy="1064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2" y="-149068"/>
              <a:ext cx="741366" cy="10643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588" y="8781395"/>
            <a:ext cx="755280" cy="878232"/>
            <a:chOff x="332588" y="8781395"/>
            <a:chExt cx="755280" cy="878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88" y="8781395"/>
              <a:ext cx="755280" cy="878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76" y="8911821"/>
            <a:ext cx="1331677" cy="617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35611" y="621587"/>
            <a:ext cx="15693913" cy="2443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17760" y="2464452"/>
            <a:ext cx="5765766" cy="6462189"/>
            <a:chOff x="11817760" y="2464452"/>
            <a:chExt cx="5765766" cy="64621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7760" y="2464452"/>
              <a:ext cx="5765766" cy="64621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77149" y="2404011"/>
            <a:ext cx="8089130" cy="14314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8092" y="3250158"/>
            <a:ext cx="1429596" cy="19088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05127" y="5190450"/>
            <a:ext cx="1429596" cy="6362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02028" y="1087524"/>
            <a:ext cx="7410250" cy="66973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4534" y="2349226"/>
            <a:ext cx="10556714" cy="5703963"/>
            <a:chOff x="1034534" y="2349226"/>
            <a:chExt cx="10556714" cy="57039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4534" y="2349226"/>
              <a:ext cx="10556714" cy="570396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291" y="4833933"/>
            <a:ext cx="6232564" cy="37468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01180" y="3931557"/>
            <a:ext cx="9593004" cy="66973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52" y="-149068"/>
            <a:ext cx="741366" cy="10643478"/>
            <a:chOff x="-39752" y="-149068"/>
            <a:chExt cx="741366" cy="1064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2" y="-149068"/>
              <a:ext cx="741366" cy="106434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318" y="160220"/>
            <a:ext cx="8015163" cy="121988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00004" y="1104025"/>
            <a:ext cx="15693913" cy="18374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52" y="-149068"/>
            <a:ext cx="741366" cy="10643478"/>
            <a:chOff x="-39752" y="-149068"/>
            <a:chExt cx="741366" cy="1064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2" y="-149068"/>
              <a:ext cx="741366" cy="10643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588" y="8781395"/>
            <a:ext cx="755280" cy="878232"/>
            <a:chOff x="332588" y="8781395"/>
            <a:chExt cx="755280" cy="878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88" y="8781395"/>
              <a:ext cx="755280" cy="878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41" y="8927414"/>
            <a:ext cx="1331677" cy="655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35611" y="621587"/>
            <a:ext cx="15693913" cy="2443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3623" y="2306689"/>
            <a:ext cx="10326700" cy="5791123"/>
            <a:chOff x="1033623" y="2306689"/>
            <a:chExt cx="10326700" cy="57911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623" y="2306689"/>
              <a:ext cx="10326700" cy="5791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6658" y="2151073"/>
            <a:ext cx="5949828" cy="6781746"/>
            <a:chOff x="11736658" y="2151073"/>
            <a:chExt cx="5949828" cy="67817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6658" y="2151073"/>
              <a:ext cx="5949828" cy="67817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5925" y="2558271"/>
            <a:ext cx="8089130" cy="14314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78399" y="3667459"/>
            <a:ext cx="4767422" cy="6779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44861" y="3052004"/>
            <a:ext cx="1429596" cy="19088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47972" y="3981245"/>
            <a:ext cx="8089130" cy="11027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36352" y="4971454"/>
            <a:ext cx="4767422" cy="6779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1897" y="4992297"/>
            <a:ext cx="1429596" cy="6362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05925" y="4779916"/>
            <a:ext cx="8089130" cy="21134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36352" y="6210857"/>
            <a:ext cx="4767422" cy="6779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31897" y="6231700"/>
            <a:ext cx="1429596" cy="6362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05925" y="6556401"/>
            <a:ext cx="8089130" cy="10392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6352" y="7404533"/>
            <a:ext cx="4767422" cy="6779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05925" y="7472811"/>
            <a:ext cx="8089130" cy="15937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73436" y="3857547"/>
            <a:ext cx="777348" cy="333149"/>
            <a:chOff x="13673436" y="3857547"/>
            <a:chExt cx="777348" cy="3331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73436" y="3857547"/>
              <a:ext cx="777348" cy="3331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73436" y="7534718"/>
            <a:ext cx="1065636" cy="417614"/>
            <a:chOff x="13673436" y="7534718"/>
            <a:chExt cx="1065636" cy="4176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73436" y="7534718"/>
              <a:ext cx="1065636" cy="4176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80757" y="6385579"/>
            <a:ext cx="1051407" cy="420563"/>
            <a:chOff x="13680757" y="6385579"/>
            <a:chExt cx="1051407" cy="4205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80757" y="6385579"/>
              <a:ext cx="1051407" cy="4205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56422" y="5034369"/>
            <a:ext cx="575742" cy="510971"/>
            <a:chOff x="14156422" y="5034369"/>
            <a:chExt cx="575742" cy="5109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56422" y="5034369"/>
              <a:ext cx="575742" cy="5109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3886" y="9273443"/>
            <a:ext cx="2861456" cy="557741"/>
            <a:chOff x="1293886" y="9273443"/>
            <a:chExt cx="2861456" cy="55774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3886" y="9273443"/>
              <a:ext cx="2861456" cy="5577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27464" y="9273443"/>
            <a:ext cx="4708129" cy="685650"/>
            <a:chOff x="5127464" y="9273443"/>
            <a:chExt cx="4708129" cy="6856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27464" y="9273443"/>
              <a:ext cx="4708129" cy="68565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2770145" y="7866520"/>
            <a:ext cx="16008625" cy="246138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320078" y="9273443"/>
            <a:ext cx="637395" cy="637395"/>
            <a:chOff x="4320078" y="9273443"/>
            <a:chExt cx="637395" cy="6373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20078" y="9273443"/>
              <a:ext cx="637395" cy="6373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13827" y="1232365"/>
            <a:ext cx="946497" cy="405641"/>
            <a:chOff x="10413827" y="1232365"/>
            <a:chExt cx="946497" cy="40564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13827" y="1232365"/>
              <a:ext cx="946497" cy="40564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52" y="-149068"/>
            <a:ext cx="741366" cy="10643478"/>
            <a:chOff x="-39752" y="-149068"/>
            <a:chExt cx="741366" cy="1064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2" y="-149068"/>
              <a:ext cx="741366" cy="10643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588" y="8781395"/>
            <a:ext cx="755280" cy="878232"/>
            <a:chOff x="332588" y="8781395"/>
            <a:chExt cx="755280" cy="878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88" y="8781395"/>
              <a:ext cx="755280" cy="878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65" y="8927414"/>
            <a:ext cx="1331677" cy="655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35611" y="621587"/>
            <a:ext cx="15693913" cy="2443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3623" y="2453922"/>
            <a:ext cx="10352013" cy="5920853"/>
            <a:chOff x="1033623" y="2453922"/>
            <a:chExt cx="10352013" cy="5920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623" y="2453922"/>
              <a:ext cx="10352013" cy="5920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54290" y="2439434"/>
            <a:ext cx="5949828" cy="5949828"/>
            <a:chOff x="11654290" y="2439434"/>
            <a:chExt cx="5949828" cy="59498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4290" y="2439434"/>
              <a:ext cx="5949828" cy="594982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3557" y="2846632"/>
            <a:ext cx="8089130" cy="14314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62493" y="3340366"/>
            <a:ext cx="1429596" cy="19088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49529" y="5280658"/>
            <a:ext cx="1429596" cy="636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8901" y="2513982"/>
            <a:ext cx="6627755" cy="70409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59122" y="1232365"/>
            <a:ext cx="2426514" cy="472965"/>
            <a:chOff x="8959122" y="1232365"/>
            <a:chExt cx="2426514" cy="4729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9122" y="1232365"/>
              <a:ext cx="2426514" cy="4729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9137" y="2114554"/>
            <a:ext cx="6822583" cy="8751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52" y="-149068"/>
            <a:ext cx="741366" cy="10643478"/>
            <a:chOff x="-39752" y="-149068"/>
            <a:chExt cx="741366" cy="1064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2" y="-149068"/>
              <a:ext cx="741366" cy="10643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588" y="8781395"/>
            <a:ext cx="755280" cy="878232"/>
            <a:chOff x="332588" y="8781395"/>
            <a:chExt cx="755280" cy="878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88" y="8781395"/>
              <a:ext cx="755280" cy="878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65" y="8927414"/>
            <a:ext cx="1331677" cy="655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35611" y="621587"/>
            <a:ext cx="15693913" cy="2443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54290" y="2439434"/>
            <a:ext cx="5949828" cy="5949828"/>
            <a:chOff x="11654290" y="2439434"/>
            <a:chExt cx="5949828" cy="59498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54290" y="2439434"/>
              <a:ext cx="5949828" cy="59498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3557" y="2846632"/>
            <a:ext cx="8089130" cy="14314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62493" y="3340366"/>
            <a:ext cx="1429596" cy="19088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9529" y="5280658"/>
            <a:ext cx="1429596" cy="6362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31501" y="1802100"/>
            <a:ext cx="7410250" cy="70409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7867" y="2492876"/>
            <a:ext cx="10304192" cy="5867485"/>
            <a:chOff x="1087867" y="2492876"/>
            <a:chExt cx="10304192" cy="58674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7867" y="2492876"/>
              <a:ext cx="10304192" cy="58674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9409" y="1232365"/>
            <a:ext cx="2232650" cy="435178"/>
            <a:chOff x="9159409" y="1232365"/>
            <a:chExt cx="2232650" cy="4351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9409" y="1232365"/>
              <a:ext cx="2232650" cy="4351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52" y="-149068"/>
            <a:ext cx="741366" cy="10643478"/>
            <a:chOff x="-39752" y="-149068"/>
            <a:chExt cx="741366" cy="1064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2" y="-149068"/>
              <a:ext cx="741366" cy="10643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588" y="8781395"/>
            <a:ext cx="755280" cy="878232"/>
            <a:chOff x="332588" y="8781395"/>
            <a:chExt cx="755280" cy="878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88" y="8781395"/>
              <a:ext cx="755280" cy="878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65" y="8927414"/>
            <a:ext cx="1331677" cy="655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35611" y="621587"/>
            <a:ext cx="15693913" cy="2443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44894" y="2565996"/>
            <a:ext cx="5949828" cy="5949828"/>
            <a:chOff x="11344894" y="2565996"/>
            <a:chExt cx="5949828" cy="59498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4894" y="2565996"/>
              <a:ext cx="5949828" cy="59498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4161" y="2973194"/>
            <a:ext cx="8089130" cy="14314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53097" y="3466928"/>
            <a:ext cx="1429596" cy="19088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0133" y="5407220"/>
            <a:ext cx="1429596" cy="6362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86474" y="2549296"/>
            <a:ext cx="10666667" cy="70409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7867" y="2392146"/>
            <a:ext cx="9432595" cy="7605030"/>
            <a:chOff x="1087867" y="2392146"/>
            <a:chExt cx="9432595" cy="76050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7867" y="2392146"/>
              <a:ext cx="9432595" cy="76050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77184" y="1232365"/>
            <a:ext cx="1343278" cy="375871"/>
            <a:chOff x="9177184" y="1232365"/>
            <a:chExt cx="1343278" cy="3758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7184" y="1232365"/>
              <a:ext cx="1343278" cy="375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01051" y="4892321"/>
            <a:ext cx="1614006" cy="467828"/>
            <a:chOff x="11501051" y="4892321"/>
            <a:chExt cx="1614006" cy="4678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01051" y="4892321"/>
              <a:ext cx="1614006" cy="4678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4894" y="8781395"/>
            <a:ext cx="3106306" cy="939916"/>
            <a:chOff x="11344894" y="8781395"/>
            <a:chExt cx="3106306" cy="939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44894" y="8781395"/>
              <a:ext cx="3106306" cy="9399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45503" y="8301387"/>
            <a:ext cx="6507079" cy="22352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52" y="-149068"/>
            <a:ext cx="741366" cy="10643478"/>
            <a:chOff x="-39752" y="-149068"/>
            <a:chExt cx="741366" cy="1064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2" y="-149068"/>
              <a:ext cx="741366" cy="10643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588" y="8781395"/>
            <a:ext cx="755280" cy="878232"/>
            <a:chOff x="332588" y="8781395"/>
            <a:chExt cx="755280" cy="878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88" y="8781395"/>
              <a:ext cx="755280" cy="878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65" y="8927414"/>
            <a:ext cx="1331677" cy="655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33540" y="1010307"/>
            <a:ext cx="23068657" cy="1837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8951" y="5396548"/>
            <a:ext cx="8349411" cy="4448407"/>
            <a:chOff x="1218951" y="5396548"/>
            <a:chExt cx="8349411" cy="44484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951" y="5396548"/>
              <a:ext cx="8349411" cy="4448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6127" y="5417140"/>
            <a:ext cx="8314058" cy="4489591"/>
            <a:chOff x="9746127" y="5417140"/>
            <a:chExt cx="8314058" cy="44895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6127" y="5417140"/>
              <a:ext cx="8314058" cy="4489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73593" y="1822138"/>
            <a:ext cx="1871322" cy="566230"/>
            <a:chOff x="13673593" y="1822138"/>
            <a:chExt cx="1871322" cy="5662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73593" y="1822138"/>
              <a:ext cx="1871322" cy="5662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7867" y="3040369"/>
            <a:ext cx="4215282" cy="2102488"/>
            <a:chOff x="1087867" y="3040369"/>
            <a:chExt cx="4215282" cy="21024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7867" y="3040369"/>
              <a:ext cx="4215282" cy="210248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52" y="-149068"/>
            <a:ext cx="741366" cy="10643478"/>
            <a:chOff x="-39752" y="-149068"/>
            <a:chExt cx="741366" cy="1064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2" y="-149068"/>
              <a:ext cx="741366" cy="10643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588" y="8781395"/>
            <a:ext cx="755280" cy="878232"/>
            <a:chOff x="332588" y="8781395"/>
            <a:chExt cx="755280" cy="878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88" y="8781395"/>
              <a:ext cx="755280" cy="878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65" y="8927414"/>
            <a:ext cx="1331677" cy="655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35611" y="621587"/>
            <a:ext cx="15693913" cy="2443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07880" y="2453922"/>
            <a:ext cx="5949828" cy="5949828"/>
            <a:chOff x="11607880" y="2453922"/>
            <a:chExt cx="5949828" cy="59498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7880" y="2453922"/>
              <a:ext cx="5949828" cy="59498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8164" y="2840528"/>
            <a:ext cx="8089130" cy="14314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27101" y="3334262"/>
            <a:ext cx="1429596" cy="19088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14136" y="5274554"/>
            <a:ext cx="1429596" cy="6362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00741" y="2262703"/>
            <a:ext cx="7410250" cy="7718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7867" y="2453922"/>
            <a:ext cx="9473779" cy="6300063"/>
            <a:chOff x="1087867" y="2453922"/>
            <a:chExt cx="9473779" cy="63000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7867" y="2453922"/>
              <a:ext cx="9473779" cy="6300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31740" y="1274646"/>
            <a:ext cx="1629906" cy="472437"/>
            <a:chOff x="8931740" y="1274646"/>
            <a:chExt cx="1629906" cy="472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1740" y="1274646"/>
              <a:ext cx="1629906" cy="472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63908" y="6593879"/>
            <a:ext cx="1857585" cy="581144"/>
            <a:chOff x="14263908" y="6593879"/>
            <a:chExt cx="1857585" cy="5811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63908" y="6593879"/>
              <a:ext cx="1857585" cy="5811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84500" y="7372975"/>
            <a:ext cx="1168042" cy="490774"/>
            <a:chOff x="14284500" y="7372975"/>
            <a:chExt cx="1168042" cy="4907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84500" y="7372975"/>
              <a:ext cx="1168042" cy="49077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52" y="-149068"/>
            <a:ext cx="741366" cy="10643478"/>
            <a:chOff x="-39752" y="-149068"/>
            <a:chExt cx="741366" cy="1064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2" y="-149068"/>
              <a:ext cx="741366" cy="10643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588" y="8781395"/>
            <a:ext cx="755280" cy="878232"/>
            <a:chOff x="332588" y="8781395"/>
            <a:chExt cx="755280" cy="878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88" y="8781395"/>
              <a:ext cx="755280" cy="878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65" y="8927414"/>
            <a:ext cx="1331677" cy="6554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35611" y="621587"/>
            <a:ext cx="15693913" cy="2443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54290" y="2439434"/>
            <a:ext cx="5949828" cy="5949828"/>
            <a:chOff x="11654290" y="2439434"/>
            <a:chExt cx="5949828" cy="59498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54290" y="2439434"/>
              <a:ext cx="5949828" cy="59498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82244" y="2829261"/>
            <a:ext cx="8089130" cy="14314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62493" y="3340366"/>
            <a:ext cx="1429596" cy="19088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9529" y="5280658"/>
            <a:ext cx="1429596" cy="6362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51964" y="2237406"/>
            <a:ext cx="7410250" cy="70409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3623" y="2453922"/>
            <a:ext cx="10221174" cy="6149424"/>
            <a:chOff x="1033623" y="2453922"/>
            <a:chExt cx="10221174" cy="61494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623" y="2453922"/>
              <a:ext cx="10221174" cy="6149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3019" y="1232365"/>
            <a:ext cx="1321778" cy="399607"/>
            <a:chOff x="9933019" y="1232365"/>
            <a:chExt cx="1321778" cy="3996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3019" y="1232365"/>
              <a:ext cx="1321778" cy="3996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26809" y="5460325"/>
            <a:ext cx="1744716" cy="563067"/>
            <a:chOff x="14026809" y="5460325"/>
            <a:chExt cx="1744716" cy="5630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26809" y="5460325"/>
              <a:ext cx="1744716" cy="5630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06217" y="6467594"/>
            <a:ext cx="2301158" cy="521168"/>
            <a:chOff x="14006217" y="6467594"/>
            <a:chExt cx="2301158" cy="5211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06217" y="6467594"/>
              <a:ext cx="2301158" cy="52116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-3623445" y="4772177"/>
            <a:ext cx="7932769" cy="8418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2020-04-22T19:54:54Z</dcterms:created>
  <dcterms:modified xsi:type="dcterms:W3CDTF">2020-04-22T19:54:54Z</dcterms:modified>
</cp:coreProperties>
</file>